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4" r:id="rId6"/>
    <p:sldId id="412" r:id="rId7"/>
    <p:sldId id="413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96085" y="2868930"/>
            <a:ext cx="9733280" cy="31178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申报项目名称：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Project Title: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参赛人/主参赛人：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Participant/Main Participant: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（该项目的</a:t>
            </a:r>
            <a:r>
              <a:rPr lang="zh-CN" altLang="en-US" sz="15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介绍结构仅供参赛者参考，参赛者可根据项目实际情况提供自有项目介绍）</a:t>
            </a:r>
            <a:endParaRPr lang="en-US" altLang="zh-CN" sz="1500" b="1" dirty="0">
              <a:solidFill>
                <a:schemeClr val="bg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lvl="0" algn="l" eaLnBrk="1" fontAlgn="auto" hangingPunct="1">
              <a:spcAft>
                <a:spcPts val="0"/>
              </a:spcAft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en-US" altLang="zh-CN" sz="15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The structure of the project’s introduction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is for reference only, </a:t>
            </a: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contestants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can provide </a:t>
            </a:r>
            <a:r>
              <a:rPr lang="en-US" altLang="zh-CN" sz="15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their own introduction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of the project according to the actual situation)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商业模式-完整及可行性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Business Model-Completion and Feasibility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500620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项目的市场营销策略、获利方式、发展定位与规划是否完整可行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Completion and feasibility of the project on marketing strategy, profit ways, positioning &amp; planning of development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商业模式-可持续性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Business Model-Sustainability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财务计划可行性、资金保障能力及项目的持续发展能力等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Feasibility of financial plan, capacity of funding guarantee and sustainable development of the project,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风险控制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Risk Control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66254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项目计划中对政策、市场、经营等风险的分析及应对措施是否合理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Whether the risk analyses of policy, market, operation and others and countermeasures are reasonable in the project plan.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社会效益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Social Benefits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项目产品或服务可能带来的社会效益及社会影响等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Social benefits and influences, etc. that may be brought by the project product or service.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96085" y="2868930"/>
            <a:ext cx="9733280" cy="31178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谢    谢！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THANKS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项目简述</a:t>
            </a:r>
            <a:b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Description of Project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请对参赛项目整体情况作一简述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Please briefly describe the project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参赛者简介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Brief Introduction of Contestants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参赛者本人学习经历、专业水平、成长经历、承担项目、获奖情况、工作经历等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Education experience, professional level, life experience, projects undertaken, awards, work experience, etc. of contestants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创业团队构成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Composition of Entrepreneurial Team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317740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创业团队在研发、生产、销售、财务、管理等方面人才构建配置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Construction of personnel in research &amp; development, manufacturing, sales, finance, management and other aspects about your entrepreneurial team.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关键技术创新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Innovation of Key Technology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项目的技术创新程度、技术的原创性及重要性、相比当前同类技术的优缺点等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Degree of technological innovation of the project; originality and importance of technology; advantages and disadvantages compared with current similar technologies,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知识产权状况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Status of Intellectual Property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是否拥有发明专利（提供专利号或授权使用书）、专利质量（新颖性、创造性、实用性）、专利应用及保护措施等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Whether the contestants hold patents on their project (patent number or Letter of Authorization should be provided); quality of patent (novelty, creativity, practicability); application and protection measures of patent,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技术可行性分析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Feasibility Analysis of Technology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项目技术转化为产品的可能性、可行性以及实现难度等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Possibility, feasibility and difficulty to transit the technology to product, etc. 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市场分析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Market Analysis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项目产品的市场需求程度、市场定位是否合理、项目产品未来可能的市场容量等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The market needs of the project product; reasonable market positioning; possible future market capacity of the project product,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竞争优势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Competitive Edge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项目产品或服务与竞争对手的比较优势、项目产品与市场的接轨能力等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The comparative advantages of the project product or service compared with competitors, project product’s ability of connection to market,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WPS 演示</Application>
  <PresentationFormat>宽屏</PresentationFormat>
  <Paragraphs>72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Times New Roman</vt:lpstr>
      <vt:lpstr>黑体</vt:lpstr>
      <vt:lpstr>Arial Unicode MS</vt:lpstr>
      <vt:lpstr>Calibri</vt:lpstr>
      <vt:lpstr>Office 主题​​</vt:lpstr>
      <vt:lpstr>PowerPoint 演示文稿</vt:lpstr>
      <vt:lpstr>项目简述 Description of Project</vt:lpstr>
      <vt:lpstr>参赛者简介 Brief Introduction of Contestants</vt:lpstr>
      <vt:lpstr>创业团队构成 Composition of Entrepreneurial Team</vt:lpstr>
      <vt:lpstr>关键技术创新 Innovation of Key Technology</vt:lpstr>
      <vt:lpstr>知识产权状况 Status of Intellectual Property</vt:lpstr>
      <vt:lpstr>技术可行性分析 Feasibility Analysis of Technology</vt:lpstr>
      <vt:lpstr>市场分析 Market Analysis</vt:lpstr>
      <vt:lpstr>竞争优势 Competitive Edge</vt:lpstr>
      <vt:lpstr>商业模式-完整及可行性 Business Model-Completion and Feasibility</vt:lpstr>
      <vt:lpstr>商业模式-可持续性 Business Model-Sustainability</vt:lpstr>
      <vt:lpstr>风险控制 Risk Control</vt:lpstr>
      <vt:lpstr>社会效益 Social Benefits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张楠</cp:lastModifiedBy>
  <cp:revision>178</cp:revision>
  <dcterms:created xsi:type="dcterms:W3CDTF">2019-06-19T02:08:00Z</dcterms:created>
  <dcterms:modified xsi:type="dcterms:W3CDTF">2022-06-02T03:45:12Z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